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9d7bc77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9d7bc77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39d7bc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39d7bc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00a49aef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00a49aef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017ac27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017ac27e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017ac27e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017ac27e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ba5cc097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ba5cc097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017ac21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017ac21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ba5cc097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ba5cc097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ba5cc097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ba5cc097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ba5cc097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ba5cc097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b1b31ed6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b1b31ed6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39d7bc77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39d7bc77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b1b31ed6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b1b31ed63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aa34699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aa34699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ba5cc097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ba5cc097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ba5cc0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ba5cc0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aa34699c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aa34699c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aa34699c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aa34699c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rdragon001.github.io/P5-Gen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rdragon001.github.io/P5-Geng/Shapes0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ack.com/team/U7B062Z5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rdragon001.github.io/P5-Geng/Shapes05/" TargetMode="Externa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rdragon001.github.io/P5-Geng/Shapes06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irdragon001.github.io/P5-Geng/Shapes01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rdragon001.github.io/P5-Geng/Shapes0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rdragon001.github.io/P5-Geng/codingtrain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rdragon001.github.io/P5-Geng/Sound01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rdragon001.github.io/P5-Geng/Sound02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rdragon001.github.io/P5-Geng/Drawing01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ditor.p5js.org/SirDragon001/full/bhP5ycCrz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21150" y="250075"/>
            <a:ext cx="7901700" cy="17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Generative Computer Designs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4237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Dairy / Dokumentation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Marco Hartmann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4346575"/>
            <a:ext cx="85206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23.09.2020 - 09.10.2020</a:t>
            </a:r>
            <a:endParaRPr sz="22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FD20422-6527-4D76-A940-41656EB5CE1F}"/>
              </a:ext>
            </a:extLst>
          </p:cNvPr>
          <p:cNvSpPr txBox="1"/>
          <p:nvPr/>
        </p:nvSpPr>
        <p:spPr>
          <a:xfrm>
            <a:off x="3640023" y="4750173"/>
            <a:ext cx="18639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" dirty="0">
                <a:hlinkClick r:id="rId4"/>
              </a:rPr>
              <a:t>Project Github Page</a:t>
            </a:r>
            <a:endParaRPr lang="de-C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584" r="40935" b="52581"/>
          <a:stretch/>
        </p:blipFill>
        <p:spPr>
          <a:xfrm>
            <a:off x="5416127" y="3593799"/>
            <a:ext cx="3190350" cy="1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507950" y="517100"/>
            <a:ext cx="6872100" cy="28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After that timewaster i focused back on one of my original goals of making a Circle move around in a natural manner on the map.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So far this is not successful. The circle is moving in a match to sparastic way and leaves the canvas after some time.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First I did think it was a problem with my laptop and the FPS he can manage. But after some testing it was clear that the way I made the code is the issue.</a:t>
            </a:r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68A019-EAF9-4B89-A908-14F3F438C40B}"/>
              </a:ext>
            </a:extLst>
          </p:cNvPr>
          <p:cNvSpPr txBox="1"/>
          <p:nvPr/>
        </p:nvSpPr>
        <p:spPr>
          <a:xfrm>
            <a:off x="460850" y="45498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4"/>
              </a:rPr>
              <a:t>Github Link</a:t>
            </a:r>
            <a:r>
              <a:rPr lang="de" dirty="0"/>
              <a:t> </a:t>
            </a:r>
            <a:endParaRPr lang="de-CH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02.10.2020 - Fixing and restarting 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Friday was a bit of a breaking point for me. I realised that I startet different things and none of them came to fruition the way I planned. So I finished them up and put what I got out of them in my documentation.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2358025"/>
            <a:ext cx="83154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After fixing some of the Documentation I had a call with </a:t>
            </a:r>
            <a:r>
              <a:rPr lang="de">
                <a:uFill>
                  <a:noFill/>
                </a:uFill>
                <a:hlinkClick r:id="rId3"/>
              </a:rPr>
              <a:t>Guillaume Massol</a:t>
            </a:r>
            <a:r>
              <a:rPr lang="de"/>
              <a:t> about my next goal. We talked a bit about mirroring and symmetry. He gave me a link to a book with a lot of input on the topic. I read through it in the afternoon.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07.10.2020 - Lines and Mirror Shapes05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3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Today I started working on my final Project for this Module with the input i gathered last friday. My goal was to make a mosaic-pattern who is not just repetitive but also symmetric.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First I took the working grid funktion I used for the squares in my Sound02 project. I modified the placement in the squares so that they Mirror each other instead of just copy. For the first approach I used the circle() do to this function only having one X and Y parameter to set. </a:t>
            </a:r>
            <a:endParaRPr/>
          </a:p>
        </p:txBody>
      </p:sp>
      <p:cxnSp>
        <p:nvCxnSpPr>
          <p:cNvPr id="134" name="Google Shape;134;p24"/>
          <p:cNvCxnSpPr/>
          <p:nvPr/>
        </p:nvCxnSpPr>
        <p:spPr>
          <a:xfrm>
            <a:off x="3473400" y="3766200"/>
            <a:ext cx="0" cy="10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4"/>
          <p:cNvCxnSpPr/>
          <p:nvPr/>
        </p:nvCxnSpPr>
        <p:spPr>
          <a:xfrm flipH="1">
            <a:off x="2883450" y="4294200"/>
            <a:ext cx="1179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6631325" y="3766200"/>
            <a:ext cx="0" cy="10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24"/>
          <p:cNvCxnSpPr/>
          <p:nvPr/>
        </p:nvCxnSpPr>
        <p:spPr>
          <a:xfrm flipH="1">
            <a:off x="6041375" y="4294200"/>
            <a:ext cx="1179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4"/>
          <p:cNvSpPr/>
          <p:nvPr/>
        </p:nvSpPr>
        <p:spPr>
          <a:xfrm>
            <a:off x="2883450" y="4076050"/>
            <a:ext cx="154800" cy="165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3531625" y="4076050"/>
            <a:ext cx="154800" cy="165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2883450" y="4623475"/>
            <a:ext cx="154800" cy="165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3531625" y="4623475"/>
            <a:ext cx="154800" cy="165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6041375" y="4076050"/>
            <a:ext cx="154800" cy="165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7066475" y="4076050"/>
            <a:ext cx="154800" cy="165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7066475" y="4354850"/>
            <a:ext cx="154800" cy="165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6041375" y="4354850"/>
            <a:ext cx="154800" cy="165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1230925" y="4070550"/>
            <a:ext cx="16422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Not mirrored</a:t>
            </a:r>
            <a:endParaRPr sz="1800"/>
          </a:p>
        </p:txBody>
      </p:sp>
      <p:sp>
        <p:nvSpPr>
          <p:cNvPr id="147" name="Google Shape;147;p24"/>
          <p:cNvSpPr txBox="1"/>
          <p:nvPr/>
        </p:nvSpPr>
        <p:spPr>
          <a:xfrm>
            <a:off x="4633225" y="4070550"/>
            <a:ext cx="1258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Mirrored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Next up was a line. The tricky part with this was to repeat it. In each of the four quadrants the coordinate of x and y relative to the panel are different.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By counting the grid I was able to give the form</a:t>
            </a:r>
            <a:br>
              <a:rPr lang="de"/>
            </a:br>
            <a:r>
              <a:rPr lang="de"/>
              <a:t>the right parameters to rotate around the</a:t>
            </a:r>
            <a:br>
              <a:rPr lang="de"/>
            </a:br>
            <a:r>
              <a:rPr lang="de"/>
              <a:t>x- and y-axis.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t="33229" r="66491" b="34439"/>
          <a:stretch/>
        </p:blipFill>
        <p:spPr>
          <a:xfrm>
            <a:off x="749175" y="3497175"/>
            <a:ext cx="3064049" cy="14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l="7982" t="25027" r="58018" b="25482"/>
          <a:stretch/>
        </p:blipFill>
        <p:spPr>
          <a:xfrm>
            <a:off x="5331475" y="2745275"/>
            <a:ext cx="3108823" cy="21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125" y="1253400"/>
            <a:ext cx="1902758" cy="5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125" y="1929925"/>
            <a:ext cx="132397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adding of multiple lanes recursive was the next part.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By dividing up the With and height of the segments I was able to create proportional lines who get mirror nicely on to the next panels.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I played around with this for some time because I made a simple mistake and forgot to set a var correctly in the recursion part of the lines. 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t="38791" r="49887" b="22578"/>
          <a:stretch/>
        </p:blipFill>
        <p:spPr>
          <a:xfrm>
            <a:off x="263700" y="3261675"/>
            <a:ext cx="4582351" cy="167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776" y="2978925"/>
            <a:ext cx="3993149" cy="195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next step was to make the lines more appealing. First I changed the Background to a near-black colour and gave the lines vibrant ones to make the “pop out” more.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After that I played around with repetition and difference values for the size and position of the lines witch lead to some nice images.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r="62632" b="50592"/>
          <a:stretch/>
        </p:blipFill>
        <p:spPr>
          <a:xfrm>
            <a:off x="311700" y="3087450"/>
            <a:ext cx="2724624" cy="17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l="45054" t="44736"/>
          <a:stretch/>
        </p:blipFill>
        <p:spPr>
          <a:xfrm>
            <a:off x="4281500" y="3087450"/>
            <a:ext cx="3790273" cy="176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08.10.2020 - Tiles and Patterns Shapes05/06</a:t>
            </a: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After trying out different settings on the next day. I found a nice Illusion with adding different shades of black and white at the edges of the lines. This lead to a depth perception on the image.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t="69681" r="70120"/>
          <a:stretch/>
        </p:blipFill>
        <p:spPr>
          <a:xfrm>
            <a:off x="4673177" y="2780974"/>
            <a:ext cx="4159123" cy="20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l="36440" t="15102" r="43550" b="64277"/>
          <a:stretch/>
        </p:blipFill>
        <p:spPr>
          <a:xfrm>
            <a:off x="460850" y="2780974"/>
            <a:ext cx="3317550" cy="16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18A3851-5987-47FB-922C-E8678652B849}"/>
              </a:ext>
            </a:extLst>
          </p:cNvPr>
          <p:cNvSpPr txBox="1"/>
          <p:nvPr/>
        </p:nvSpPr>
        <p:spPr>
          <a:xfrm>
            <a:off x="460850" y="45498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5"/>
              </a:rPr>
              <a:t>Github Link</a:t>
            </a:r>
            <a:r>
              <a:rPr lang="de" dirty="0"/>
              <a:t> </a:t>
            </a:r>
            <a:endParaRPr lang="de-CH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After that I wanted to switch the pasic form I repeat in this sketch. So I moved from lines to shapes and started to create a tiles pattern. This was my goal after all for this part.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The patter I created is with many individual shapes who instead of getting stored and copied to the other tiles, get redraw each time. This leads to a longer load time of the sketch.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l="14808" t="46015" r="4928"/>
          <a:stretch/>
        </p:blipFill>
        <p:spPr>
          <a:xfrm>
            <a:off x="902425" y="2660600"/>
            <a:ext cx="7339150" cy="24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357200"/>
            <a:ext cx="8520600" cy="23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last evolution for the Sketch06 was after the tiles reminded me of the french coat of arms. I used the shapes in a more free way and added some randomisation in the end.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It took some time to write out all the correct coordinates for the shapes i wanted. Before I just cut the width and height of the tiles into halves or quarters to create the tiles. But for more complex shapes I needed a new raster to work on.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l="11339" r="27231"/>
          <a:stretch/>
        </p:blipFill>
        <p:spPr>
          <a:xfrm>
            <a:off x="311700" y="2660599"/>
            <a:ext cx="2378628" cy="217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378" y="2660600"/>
            <a:ext cx="2980557" cy="21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311700" y="357200"/>
            <a:ext cx="85206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I am happy how the final patter turned out. The randomized stars were simple to add with a simple random number. 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t="20603"/>
          <a:stretch/>
        </p:blipFill>
        <p:spPr>
          <a:xfrm>
            <a:off x="-20171" y="1744275"/>
            <a:ext cx="9164171" cy="33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7956306-0756-47A3-BC66-9CC6AAF20BE9}"/>
              </a:ext>
            </a:extLst>
          </p:cNvPr>
          <p:cNvSpPr txBox="1"/>
          <p:nvPr/>
        </p:nvSpPr>
        <p:spPr>
          <a:xfrm>
            <a:off x="3977256" y="8067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4"/>
              </a:rPr>
              <a:t>Github Link</a:t>
            </a:r>
            <a:r>
              <a:rPr lang="de" dirty="0"/>
              <a:t> </a:t>
            </a:r>
            <a:endParaRPr lang="de-CH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23.09.2020 - Introduction and Project start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First on the list was getting the P5js running on Visual Code.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After that, I started with following the Document given to us.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I looked at some Shapes and how you can interact with them.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But after some analysing of the codes, I got stuck on the vector movement. I made it my target for the day to make a moving Object that moves "natural".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So far I was not able to archive that. They look funny do.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775" y="2690300"/>
            <a:ext cx="3438201" cy="210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775" y="264825"/>
            <a:ext cx="3438199" cy="21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00" y="264825"/>
            <a:ext cx="3438200" cy="21192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60850" y="2737500"/>
            <a:ext cx="3664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Evolution of my vector movment.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 dirty="0"/>
              <a:t>Above is the Original one and the other two are with 3 individual balls moving around.</a:t>
            </a:r>
            <a:endParaRPr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7D38BF-6C52-4EBC-8612-37E48EC7BCFA}"/>
              </a:ext>
            </a:extLst>
          </p:cNvPr>
          <p:cNvSpPr txBox="1"/>
          <p:nvPr/>
        </p:nvSpPr>
        <p:spPr>
          <a:xfrm>
            <a:off x="460850" y="45498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6"/>
              </a:rPr>
              <a:t>Github Link</a:t>
            </a:r>
            <a:r>
              <a:rPr lang="de" dirty="0"/>
              <a:t> </a:t>
            </a:r>
            <a:endParaRPr lang="de-C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24.09.2020 - Grid and Squares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On the second day, I focused on creating a Gridpattern and putting my own Shape into those. I studied some of the examples in the Book "Generative Gestaltung" and tried them out to imitate.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2358025"/>
            <a:ext cx="40596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After multiple attempts, I was able to create a standard code Pattern who works with mouse input like one of the references from the P5 library.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675" y="2308075"/>
            <a:ext cx="4367624" cy="25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1B0997-B812-4F37-82E1-F2C94B359CA4}"/>
              </a:ext>
            </a:extLst>
          </p:cNvPr>
          <p:cNvSpPr txBox="1"/>
          <p:nvPr/>
        </p:nvSpPr>
        <p:spPr>
          <a:xfrm>
            <a:off x="460850" y="45498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4"/>
              </a:rPr>
              <a:t>Github Link</a:t>
            </a:r>
            <a:r>
              <a:rPr lang="de" dirty="0"/>
              <a:t> </a:t>
            </a:r>
            <a:endParaRPr lang="de-C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25.09.2020 - Music and Drawings Sound01/02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dirty="0"/>
              <a:t>In a previous Project (codingtrain1) I already worked with sound. I was pleased with the visualisation I archived in that Project. So I wanted to improve on working with sound and see what I can create with them.</a:t>
            </a:r>
            <a:endParaRPr dirty="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4162605" cy="20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A8954EC-B5F2-4ABC-B887-492CE62B449C}"/>
              </a:ext>
            </a:extLst>
          </p:cNvPr>
          <p:cNvSpPr txBox="1"/>
          <p:nvPr/>
        </p:nvSpPr>
        <p:spPr>
          <a:xfrm>
            <a:off x="460850" y="45498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4"/>
              </a:rPr>
              <a:t>Github Link</a:t>
            </a:r>
            <a:r>
              <a:rPr lang="de" dirty="0"/>
              <a:t> </a:t>
            </a:r>
            <a:endParaRPr lang="de-CH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28845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I made different circles responding to different frequencies. The most annoying part was to arrange and size them to not interfere with each other. I manualy spaced them with testing, resizing and moving around.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r="2372"/>
          <a:stretch/>
        </p:blipFill>
        <p:spPr>
          <a:xfrm>
            <a:off x="2852441" y="2071175"/>
            <a:ext cx="5704750" cy="27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7308231-6FE9-4050-BFAD-7F85E7CFC087}"/>
              </a:ext>
            </a:extLst>
          </p:cNvPr>
          <p:cNvSpPr txBox="1"/>
          <p:nvPr/>
        </p:nvSpPr>
        <p:spPr>
          <a:xfrm>
            <a:off x="460850" y="45498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4"/>
              </a:rPr>
              <a:t>Github Link</a:t>
            </a:r>
            <a:r>
              <a:rPr lang="de" dirty="0"/>
              <a:t> </a:t>
            </a:r>
            <a:endParaRPr lang="de-CH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4317550" y="1962625"/>
            <a:ext cx="4616400" cy="2944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471425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I combined the sound circles and the grid pattern from my two previous works. I changed the forms from circles to squares and made them respond not just in size with the music, but also with colour.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4317550" y="1962625"/>
            <a:ext cx="4616400" cy="29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strokeCap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actStrokeCap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" sz="700" b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randomSeed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actRandomSeed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" sz="700" b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de" sz="700" b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de" sz="700" b="1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700" b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de" sz="700" b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de" sz="700" b="1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de" sz="700" b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de" sz="700" b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gridY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de" sz="700" b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toggle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de" sz="700" b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toInt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700" b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700" b="1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700" b="1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de" sz="700" b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toggle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de" sz="700" b="1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" sz="700" b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strokeWeight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mouseX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de" sz="700" b="1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" sz="700" b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} </a:t>
            </a:r>
            <a:r>
              <a:rPr lang="de" sz="700" b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700" b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toggle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de" sz="700" b="1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" sz="700" b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strokeWeight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mouseY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de" sz="700" b="1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" sz="700" b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posX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tileCount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700" b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posY</a:t>
            </a: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700"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 b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 b="1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0" y="1962625"/>
            <a:ext cx="3906680" cy="199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B205922-0F24-4F31-A08B-C605984C38CC}"/>
              </a:ext>
            </a:extLst>
          </p:cNvPr>
          <p:cNvSpPr txBox="1"/>
          <p:nvPr/>
        </p:nvSpPr>
        <p:spPr>
          <a:xfrm>
            <a:off x="460850" y="45498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4"/>
              </a:rPr>
              <a:t>Github Link</a:t>
            </a:r>
            <a:r>
              <a:rPr lang="de" dirty="0"/>
              <a:t> </a:t>
            </a:r>
            <a:endParaRPr lang="de-CH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30.09.2020 - Drawing with mirrors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06400" cy="3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dirty="0"/>
              <a:t>Most of this day I worked on the documentation.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dirty="0"/>
              <a:t>But I also found another interesting take on a mirror drawing map in the online P5 library. I studied that one for quite some while and tried to use it. The patterns are mesmerizing to create. I planned to use the code used to mirroring function in another Project of mine. But it is to advanced for what I try to do. I’ll use the same one I already used for the squares earlier on.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825" y="2648775"/>
            <a:ext cx="2302350" cy="230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t="2676"/>
          <a:stretch/>
        </p:blipFill>
        <p:spPr>
          <a:xfrm>
            <a:off x="6274250" y="626125"/>
            <a:ext cx="1937501" cy="18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16456F6-F215-42F4-BA9E-E23D4E37F5F3}"/>
              </a:ext>
            </a:extLst>
          </p:cNvPr>
          <p:cNvSpPr txBox="1"/>
          <p:nvPr/>
        </p:nvSpPr>
        <p:spPr>
          <a:xfrm>
            <a:off x="1519825" y="45969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5"/>
              </a:rPr>
              <a:t>Github Link</a:t>
            </a:r>
            <a:r>
              <a:rPr lang="de" dirty="0"/>
              <a:t> </a:t>
            </a:r>
            <a:endParaRPr lang="de-CH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01.10.2020 - Planes and moving again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7075"/>
            <a:ext cx="60729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 gave up on the mirror map and took another look at the online P5 library for inspiration of what to try.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I found this path following script and played around with it for some time.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r="27797"/>
          <a:stretch/>
        </p:blipFill>
        <p:spPr>
          <a:xfrm>
            <a:off x="3048176" y="2987274"/>
            <a:ext cx="5412699" cy="18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875B570-6597-4943-B8C7-33B9C911B58B}"/>
              </a:ext>
            </a:extLst>
          </p:cNvPr>
          <p:cNvSpPr txBox="1"/>
          <p:nvPr/>
        </p:nvSpPr>
        <p:spPr>
          <a:xfrm>
            <a:off x="460850" y="45498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" dirty="0">
                <a:hlinkClick r:id="rId4"/>
              </a:rPr>
              <a:t>P5 Example</a:t>
            </a:r>
            <a:endParaRPr lang="de-CH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1348</Words>
  <Application>Microsoft Office PowerPoint</Application>
  <PresentationFormat>Bildschirmpräsentation (16:9)</PresentationFormat>
  <Paragraphs>82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Courier New</vt:lpstr>
      <vt:lpstr>Simple Light</vt:lpstr>
      <vt:lpstr>Generative Computer Designs</vt:lpstr>
      <vt:lpstr>23.09.2020 - Introduction and Project start</vt:lpstr>
      <vt:lpstr>PowerPoint-Präsentation</vt:lpstr>
      <vt:lpstr>24.09.2020 - Grid and Squares</vt:lpstr>
      <vt:lpstr>25.09.2020 - Music and Drawings Sound01/02</vt:lpstr>
      <vt:lpstr>PowerPoint-Präsentation</vt:lpstr>
      <vt:lpstr>PowerPoint-Präsentation</vt:lpstr>
      <vt:lpstr>30.09.2020 - Drawing with mirrors</vt:lpstr>
      <vt:lpstr>01.10.2020 - Planes and moving again</vt:lpstr>
      <vt:lpstr>PowerPoint-Präsentation</vt:lpstr>
      <vt:lpstr>02.10.2020 - Fixing and restarting </vt:lpstr>
      <vt:lpstr>07.10.2020 - Lines and Mirror Shapes05</vt:lpstr>
      <vt:lpstr>PowerPoint-Präsentation</vt:lpstr>
      <vt:lpstr>PowerPoint-Präsentation</vt:lpstr>
      <vt:lpstr>PowerPoint-Präsentation</vt:lpstr>
      <vt:lpstr>08.10.2020 - Tiles and Patterns Shapes05/06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Computer Designs</dc:title>
  <cp:lastModifiedBy>Hartmann Marco I.BSCI_DI.1901</cp:lastModifiedBy>
  <cp:revision>2</cp:revision>
  <dcterms:modified xsi:type="dcterms:W3CDTF">2020-10-09T11:16:21Z</dcterms:modified>
</cp:coreProperties>
</file>